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8000663" cy="21599525"/>
  <p:notesSz cx="6858000" cy="9144000"/>
  <p:defaultTextStyle>
    <a:defPPr>
      <a:defRPr lang="zh-CN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5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9" autoAdjust="0"/>
    <p:restoredTop sz="94660"/>
  </p:normalViewPr>
  <p:slideViewPr>
    <p:cSldViewPr snapToGrid="0">
      <p:cViewPr varScale="1">
        <p:scale>
          <a:sx n="37" d="100"/>
          <a:sy n="37" d="100"/>
        </p:scale>
        <p:origin x="3054" y="126"/>
      </p:cViewPr>
      <p:guideLst>
        <p:guide orient="horz" pos="6803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3534924"/>
            <a:ext cx="15300564" cy="751983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1344752"/>
            <a:ext cx="13500497" cy="5214884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92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81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149975"/>
            <a:ext cx="3881393" cy="183045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149975"/>
            <a:ext cx="11419171" cy="1830459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34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57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5384888"/>
            <a:ext cx="15525572" cy="8984801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4454688"/>
            <a:ext cx="15525572" cy="4724895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0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5749874"/>
            <a:ext cx="7650282" cy="137047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5749874"/>
            <a:ext cx="7650282" cy="137047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64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149979"/>
            <a:ext cx="15525572" cy="417491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5294885"/>
            <a:ext cx="7615123" cy="2594941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7889827"/>
            <a:ext cx="7615123" cy="116047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5294885"/>
            <a:ext cx="7652626" cy="2594941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7889827"/>
            <a:ext cx="7652626" cy="116047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77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29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07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439968"/>
            <a:ext cx="5805682" cy="503988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109937"/>
            <a:ext cx="9112836" cy="15349662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6479857"/>
            <a:ext cx="5805682" cy="12004738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91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439968"/>
            <a:ext cx="5805682" cy="503988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109937"/>
            <a:ext cx="9112836" cy="15349662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6479857"/>
            <a:ext cx="5805682" cy="12004738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58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149979"/>
            <a:ext cx="15525572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5749874"/>
            <a:ext cx="15525572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0019564"/>
            <a:ext cx="405014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2023/7/25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0019564"/>
            <a:ext cx="6075224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0019564"/>
            <a:ext cx="405014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1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箭头连接符 33"/>
          <p:cNvCxnSpPr/>
          <p:nvPr/>
        </p:nvCxnSpPr>
        <p:spPr>
          <a:xfrm flipH="1">
            <a:off x="6795266" y="18129393"/>
            <a:ext cx="25752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9775940" y="15315143"/>
            <a:ext cx="154043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587133" y="12535265"/>
            <a:ext cx="1495769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9731335" y="9686643"/>
            <a:ext cx="131626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6629847" y="5485581"/>
            <a:ext cx="146278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6722903" y="2680969"/>
            <a:ext cx="184347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6" idx="0"/>
          </p:cNvCxnSpPr>
          <p:nvPr/>
        </p:nvCxnSpPr>
        <p:spPr>
          <a:xfrm>
            <a:off x="9023786" y="3240591"/>
            <a:ext cx="0" cy="17039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5505034" y="290069"/>
            <a:ext cx="7037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大连海洋大学学科及创新创业竞赛管理流程</a:t>
            </a:r>
            <a:endParaRPr lang="zh-CN" altLang="zh-CN" sz="16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8092633" y="2137674"/>
            <a:ext cx="1862307" cy="11102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竞赛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立项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8092634" y="4944543"/>
            <a:ext cx="1862307" cy="11102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组织竞赛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8092632" y="9131494"/>
            <a:ext cx="1862307" cy="11102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校赛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8092631" y="11945744"/>
            <a:ext cx="1862307" cy="11102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省赛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8092630" y="14759994"/>
            <a:ext cx="1862307" cy="11102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国赛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13"/>
          <p:cNvSpPr txBox="1">
            <a:spLocks noChangeArrowheads="1"/>
          </p:cNvSpPr>
          <p:nvPr/>
        </p:nvSpPr>
        <p:spPr bwMode="auto">
          <a:xfrm>
            <a:off x="2447174" y="813290"/>
            <a:ext cx="4275729" cy="354869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竞赛负责学院及负责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教师向创新创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业学院上报竞赛计划及经费预算（待学校创新创业管理系统调整好后，网上申报，待通知）；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创新创业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学院立项并确定校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负责人（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附件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），授权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辽宁省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大学生创新创业管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理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共享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平台竞赛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管理账号及密码。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新成员账号手机号、密码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@dlou123456)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（网址：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http://cxcy.upln.cn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8092629" y="17574244"/>
            <a:ext cx="1862307" cy="11102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竞赛总结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87133" y="4688665"/>
            <a:ext cx="154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/>
              <a:t>省赛无</a:t>
            </a:r>
            <a:endParaRPr lang="en-US" altLang="zh-CN" sz="2400" b="1" dirty="0"/>
          </a:p>
          <a:p>
            <a:pPr algn="ctr"/>
            <a:r>
              <a:rPr lang="zh-CN" altLang="en-US" sz="2400" b="1" dirty="0"/>
              <a:t>名额限制</a:t>
            </a:r>
          </a:p>
        </p:txBody>
      </p:sp>
      <p:sp>
        <p:nvSpPr>
          <p:cNvPr id="15" name="文本框 13"/>
          <p:cNvSpPr txBox="1">
            <a:spLocks noChangeArrowheads="1"/>
          </p:cNvSpPr>
          <p:nvPr/>
        </p:nvSpPr>
        <p:spPr bwMode="auto">
          <a:xfrm>
            <a:off x="2447174" y="4548650"/>
            <a:ext cx="4182671" cy="21885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校赛负责人转发省赛通知；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创新创业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学院官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网并通过微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信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公共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等渠道发布竞赛通知；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校赛负责人在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辽宁省大学生创新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创业管理共享平台对报名团队进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行审核，对符合竞赛主题的团队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进行推荐。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3"/>
          <p:cNvSpPr txBox="1">
            <a:spLocks noChangeArrowheads="1"/>
          </p:cNvSpPr>
          <p:nvPr/>
        </p:nvSpPr>
        <p:spPr bwMode="auto">
          <a:xfrm>
            <a:off x="11503154" y="4361982"/>
            <a:ext cx="4651245" cy="256183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校赛负责人拟定校赛通知（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校赛负责人向创新创业学院上报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竞赛计划及经费预算（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在创新创业学院官网并通过微信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公共号等渠道发布竞赛通知；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赛负责人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组织大赛解读；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负责学院多渠道组织动员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学生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积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极参赛。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3"/>
          <p:cNvSpPr txBox="1">
            <a:spLocks noChangeArrowheads="1"/>
          </p:cNvSpPr>
          <p:nvPr/>
        </p:nvSpPr>
        <p:spPr bwMode="auto">
          <a:xfrm>
            <a:off x="11047604" y="7787061"/>
            <a:ext cx="6298287" cy="33611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校赛负责人组织学生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报名；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负责人在校赛群为参赛师生答疑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解惑；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报名截止后校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赛负责人组织评审，核算校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成绩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在创新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创业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学院官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网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对校赛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成绩进行公示；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校赛负责人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打印校赛获奖证书并盖创新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创业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学院章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证书发放；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撰写校赛赛事情况在创新创业网站发布；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校赛结束后校赛负责人对赛事进行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总结；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按要求在省赛申报平台推荐入围项目。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9962719" y="5485581"/>
            <a:ext cx="154043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9954941" y="4688665"/>
            <a:ext cx="154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/>
              <a:t>省赛有</a:t>
            </a:r>
            <a:endParaRPr lang="en-US" altLang="zh-CN" sz="2400" b="1" dirty="0"/>
          </a:p>
          <a:p>
            <a:pPr algn="ctr"/>
            <a:r>
              <a:rPr lang="zh-CN" altLang="en-US" sz="2400" b="1" dirty="0"/>
              <a:t>名额限制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9023783" y="7356141"/>
            <a:ext cx="3" cy="17715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>
            <a:off x="9954938" y="12538993"/>
            <a:ext cx="42549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9023784" y="13056042"/>
            <a:ext cx="0" cy="17039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9023783" y="15870292"/>
            <a:ext cx="0" cy="17039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13"/>
          <p:cNvSpPr txBox="1">
            <a:spLocks noChangeArrowheads="1"/>
          </p:cNvSpPr>
          <p:nvPr/>
        </p:nvSpPr>
        <p:spPr bwMode="auto">
          <a:xfrm>
            <a:off x="2361299" y="11093768"/>
            <a:ext cx="4420459" cy="288299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负责人根据省赛通知组织学生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报名参赛；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负责人为参赛团队举办培训讲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座；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创新创业学院查收省赛奖状交于校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赛负责人；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负责人扫描奖状、汇总成绩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撰写校园喜报；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赛负责人分发奖状。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>
            <a:off x="4571529" y="6737150"/>
            <a:ext cx="0" cy="43734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13"/>
          <p:cNvSpPr txBox="1">
            <a:spLocks noChangeArrowheads="1"/>
          </p:cNvSpPr>
          <p:nvPr/>
        </p:nvSpPr>
        <p:spPr bwMode="auto">
          <a:xfrm>
            <a:off x="11316376" y="13853623"/>
            <a:ext cx="4420459" cy="288299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负责人根据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国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赛通知组织学生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报名参赛；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负责人为参赛团队举办培训讲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座；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创新创业学院查收国赛奖状交于校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赛负责人；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负责人扫描奖状、汇总成绩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编写校园喜报；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赛负责人分发奖状。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" name="文本框 13"/>
          <p:cNvSpPr txBox="1">
            <a:spLocks noChangeArrowheads="1"/>
          </p:cNvSpPr>
          <p:nvPr/>
        </p:nvSpPr>
        <p:spPr bwMode="auto">
          <a:xfrm>
            <a:off x="2235200" y="17388422"/>
            <a:ext cx="4546557" cy="163980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校赛负责人将校赛、省赛、国赛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成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绩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汇总及获奖证书扫描件统一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发送 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至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创新创业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学院（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校赛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负责人填写竞赛汇总文档（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6" name="文本框 13"/>
          <p:cNvSpPr txBox="1">
            <a:spLocks noChangeArrowheads="1"/>
          </p:cNvSpPr>
          <p:nvPr/>
        </p:nvSpPr>
        <p:spPr bwMode="auto">
          <a:xfrm>
            <a:off x="10418618" y="1442198"/>
            <a:ext cx="5318217" cy="262926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竞赛负责人职责：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1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）拟定竞赛通知，报创新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创业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院（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2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）上报竞赛计划及经费预算（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附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件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3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）管理省级竞赛管理平台账号及密码，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审核学生上传作品；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4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）组建竞赛师生竞赛管理群，发布信息；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。。。。。。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9023783" y="7356141"/>
            <a:ext cx="46512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3675057" y="6923817"/>
            <a:ext cx="0" cy="4323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14196747" y="11148163"/>
            <a:ext cx="0" cy="13871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756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945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黑体</vt:lpstr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李明智</cp:lastModifiedBy>
  <cp:revision>27</cp:revision>
  <dcterms:created xsi:type="dcterms:W3CDTF">2021-10-26T23:21:32Z</dcterms:created>
  <dcterms:modified xsi:type="dcterms:W3CDTF">2023-07-25T04:01:44Z</dcterms:modified>
</cp:coreProperties>
</file>